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31" r:id="rId6"/>
    <p:sldId id="308" r:id="rId7"/>
    <p:sldId id="314" r:id="rId8"/>
    <p:sldId id="318" r:id="rId9"/>
    <p:sldId id="319" r:id="rId10"/>
    <p:sldId id="315" r:id="rId11"/>
    <p:sldId id="320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13" r:id="rId22"/>
    <p:sldId id="312" r:id="rId23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B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68" d="100"/>
          <a:sy n="68" d="100"/>
        </p:scale>
        <p:origin x="8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12/09/2023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12/09/2023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43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746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24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912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990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6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MTXdr2qHgrr9Dz10VxRjzV/Untitled?type=design&amp;node-id=1-9&amp;mode=design&amp;t=WkvH6G8KuY7Zx2Hb-0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spc="400" dirty="0">
                <a:solidFill>
                  <a:schemeClr val="bg1"/>
                </a:solidFill>
              </a:rPr>
              <a:t>PROGRAMACIÓN WEB 2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202545"/>
            <a:ext cx="5093208" cy="2382981"/>
          </a:xfrm>
        </p:spPr>
        <p:txBody>
          <a:bodyPr rtlCol="0">
            <a:normAutofit/>
          </a:bodyPr>
          <a:lstStyle/>
          <a:p>
            <a:pPr rtl="0"/>
            <a:r>
              <a:rPr lang="es-MX" sz="1800" dirty="0">
                <a:solidFill>
                  <a:schemeClr val="bg1"/>
                </a:solidFill>
              </a:rPr>
              <a:t>Presentado por:</a:t>
            </a:r>
          </a:p>
          <a:p>
            <a:r>
              <a:rPr lang="es-MX" sz="2000" dirty="0">
                <a:solidFill>
                  <a:schemeClr val="bg1"/>
                </a:solidFill>
              </a:rPr>
              <a:t>Gerardo Octavio Arias Hernández</a:t>
            </a:r>
          </a:p>
          <a:p>
            <a:r>
              <a:rPr lang="es-MX" sz="2000" dirty="0">
                <a:solidFill>
                  <a:schemeClr val="bg1"/>
                </a:solidFill>
              </a:rPr>
              <a:t>Josué Alonso Moncada Balderas</a:t>
            </a:r>
          </a:p>
          <a:p>
            <a:pPr rtl="0"/>
            <a:r>
              <a:rPr lang="es-MX" dirty="0"/>
              <a:t>Jan Anthony Ochoa </a:t>
            </a:r>
            <a:r>
              <a:rPr lang="es-MX" dirty="0" err="1"/>
              <a:t>Retta</a:t>
            </a:r>
            <a:endParaRPr lang="es-MX" dirty="0"/>
          </a:p>
          <a:p>
            <a:r>
              <a:rPr lang="es-MX" dirty="0"/>
              <a:t>Ian Brandon Palacios</a:t>
            </a:r>
          </a:p>
          <a:p>
            <a:r>
              <a:rPr lang="es-MX" sz="2000" dirty="0">
                <a:solidFill>
                  <a:schemeClr val="bg1"/>
                </a:solidFill>
              </a:rPr>
              <a:t>Eliam Rodríguez Pérez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BBC436FF-D1A7-DBA6-2C4D-53C81457EE0A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10</a:t>
            </a:fld>
            <a:endParaRPr lang="es-MX" b="1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72163-5914-D018-50F5-56191514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1530757"/>
            <a:ext cx="9898966" cy="47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3A4AB9D-9C8D-6399-E434-BBA1968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39" cy="5254925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17F9DF40-409C-B305-823D-43B93A6E44A9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11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4BE21A1-84B7-C157-5996-008675A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40" cy="5254925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72209DC6-0C60-04EA-9219-ACB3184E124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12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172BEB-A67B-C4CE-6413-9705A8AC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BA11E320-B388-0AFD-F299-C20FC2CB6422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13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3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3EC976-C561-B621-6A44-66487FEB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4E3DF598-893D-A781-8A1B-D67A2C654179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14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4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C7AE1B9-8D83-D8C3-D0DE-16A67351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8C00E64B-0DC2-D40F-C774-087AFBD33A56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15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0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977112B-512A-2B88-5B54-DE22B52B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A97F1E8E-2F4A-CF30-1239-E654A73652A4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16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6CFE2-11A0-1C8D-A6EC-A99D3999B3A8}"/>
              </a:ext>
            </a:extLst>
          </p:cNvPr>
          <p:cNvSpPr txBox="1"/>
          <p:nvPr/>
        </p:nvSpPr>
        <p:spPr>
          <a:xfrm>
            <a:off x="839788" y="2060020"/>
            <a:ext cx="10645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u="sng" dirty="0">
                <a:solidFill>
                  <a:srgbClr val="FFFFFF"/>
                </a:solidFill>
                <a:hlinkClick r:id="rId2"/>
              </a:rPr>
              <a:t>https://www.figma.com/file/MTXdr2qHgrr9Dz10VxRjzV/Untitled?type=design&amp;node-id=1-9&amp;mode=design&amp;t=WkvH6G8KuY7Zx2Hb-0</a:t>
            </a:r>
            <a:endParaRPr lang="es-MX" sz="1300" u="sng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BC9081-6DC0-9D20-6D1C-65640D32A92A}"/>
              </a:ext>
            </a:extLst>
          </p:cNvPr>
          <p:cNvSpPr txBox="1"/>
          <p:nvPr/>
        </p:nvSpPr>
        <p:spPr>
          <a:xfrm>
            <a:off x="839788" y="169068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Diseño de las pantallas en </a:t>
            </a:r>
            <a:r>
              <a:rPr lang="es-MX" b="1" dirty="0" err="1">
                <a:solidFill>
                  <a:srgbClr val="FFFFFF"/>
                </a:solidFill>
              </a:rPr>
              <a:t>figma</a:t>
            </a:r>
            <a:r>
              <a:rPr lang="es-MX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C5D2BA40-B8BC-D6FD-D760-DE622DB71D8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17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1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Equipo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5695DA-40F7-2029-AC91-2005CEA03A2F}"/>
              </a:ext>
            </a:extLst>
          </p:cNvPr>
          <p:cNvSpPr txBox="1"/>
          <p:nvPr/>
        </p:nvSpPr>
        <p:spPr>
          <a:xfrm>
            <a:off x="576072" y="16906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Eliam Rodríguez Pérez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688B54-D43A-2C40-FBDC-81B1C8D8F09D}"/>
              </a:ext>
            </a:extLst>
          </p:cNvPr>
          <p:cNvSpPr txBox="1"/>
          <p:nvPr/>
        </p:nvSpPr>
        <p:spPr>
          <a:xfrm>
            <a:off x="576072" y="34290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Ian Brandon Palacios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71190D-4FF6-E257-B449-3423C289889B}"/>
              </a:ext>
            </a:extLst>
          </p:cNvPr>
          <p:cNvSpPr txBox="1"/>
          <p:nvPr/>
        </p:nvSpPr>
        <p:spPr>
          <a:xfrm>
            <a:off x="6385840" y="5536644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Josué Alonso Moncada Balderas</a:t>
            </a:r>
          </a:p>
          <a:p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D1CEED-840B-023B-9EAA-A28A39DC2029}"/>
              </a:ext>
            </a:extLst>
          </p:cNvPr>
          <p:cNvSpPr txBox="1"/>
          <p:nvPr/>
        </p:nvSpPr>
        <p:spPr>
          <a:xfrm>
            <a:off x="6385840" y="342638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Gerardo Octavio Arias Hernández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EF67C0-4F1A-5230-15ED-1C0EF683BD2E}"/>
              </a:ext>
            </a:extLst>
          </p:cNvPr>
          <p:cNvSpPr txBox="1"/>
          <p:nvPr/>
        </p:nvSpPr>
        <p:spPr>
          <a:xfrm>
            <a:off x="6385840" y="169068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Jan Anthony Ochoa </a:t>
            </a:r>
            <a:r>
              <a:rPr lang="es-MX" b="1" dirty="0" err="1">
                <a:solidFill>
                  <a:srgbClr val="FFFFFF"/>
                </a:solidFill>
              </a:rPr>
              <a:t>Retta</a:t>
            </a:r>
            <a:endParaRPr lang="es-MX" b="1" dirty="0">
              <a:solidFill>
                <a:srgbClr val="FFFFF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7D9B3A-6597-141D-8ABB-49C610F8CCA8}"/>
              </a:ext>
            </a:extLst>
          </p:cNvPr>
          <p:cNvSpPr txBox="1"/>
          <p:nvPr/>
        </p:nvSpPr>
        <p:spPr>
          <a:xfrm>
            <a:off x="576072" y="3798332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Database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Administrator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(DBA)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6CA72F3-A21B-0518-D4BD-91958DAC6850}"/>
              </a:ext>
            </a:extLst>
          </p:cNvPr>
          <p:cNvSpPr txBox="1"/>
          <p:nvPr/>
        </p:nvSpPr>
        <p:spPr>
          <a:xfrm>
            <a:off x="6385840" y="2036486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Architect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D30174-7BF7-CC91-AB19-D796209FEACE}"/>
              </a:ext>
            </a:extLst>
          </p:cNvPr>
          <p:cNvSpPr txBox="1"/>
          <p:nvPr/>
        </p:nvSpPr>
        <p:spPr>
          <a:xfrm>
            <a:off x="6385840" y="3743271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Frontend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UI/UX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Designer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Graphic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Designer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895989F-0548-03AB-B8C8-0D6CC987EF0D}"/>
              </a:ext>
            </a:extLst>
          </p:cNvPr>
          <p:cNvSpPr txBox="1"/>
          <p:nvPr/>
        </p:nvSpPr>
        <p:spPr>
          <a:xfrm>
            <a:off x="6385840" y="587278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Frontend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QA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Tester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EA872D-42FA-5454-6E62-024D754F3728}"/>
              </a:ext>
            </a:extLst>
          </p:cNvPr>
          <p:cNvSpPr txBox="1"/>
          <p:nvPr/>
        </p:nvSpPr>
        <p:spPr>
          <a:xfrm>
            <a:off x="576072" y="2037155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DevOps</a:t>
            </a: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Project Manager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F4162358-340A-619C-1A4E-9357A23F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7" y="4693140"/>
            <a:ext cx="2816035" cy="2024025"/>
          </a:xfrm>
          <a:prstGeom prst="rect">
            <a:avLst/>
          </a:prstGeom>
        </p:spPr>
      </p:pic>
      <p:sp>
        <p:nvSpPr>
          <p:cNvPr id="3" name="Marcador de posición de número de diapositiva 5">
            <a:extLst>
              <a:ext uri="{FF2B5EF4-FFF2-40B4-BE49-F238E27FC236}">
                <a16:creationId xmlns:a16="http://schemas.microsoft.com/office/drawing/2014/main" id="{438D1A66-6328-BEF7-B536-7968B173F67B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18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19</a:t>
            </a:fld>
            <a:endParaRPr lang="es-MX" dirty="0"/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6617BD-BC82-6380-0CA2-D6A2B792DFAC}"/>
              </a:ext>
            </a:extLst>
          </p:cNvPr>
          <p:cNvGrpSpPr/>
          <p:nvPr/>
        </p:nvGrpSpPr>
        <p:grpSpPr>
          <a:xfrm>
            <a:off x="0" y="-571324"/>
            <a:ext cx="12192000" cy="8696824"/>
            <a:chOff x="0" y="-57150"/>
            <a:chExt cx="4903991" cy="86995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B719B97-954C-164D-A151-2F27FBBCAFEB}"/>
                </a:ext>
              </a:extLst>
            </p:cNvPr>
            <p:cNvSpPr/>
            <p:nvPr/>
          </p:nvSpPr>
          <p:spPr>
            <a:xfrm>
              <a:off x="0" y="0"/>
              <a:ext cx="4903991" cy="686011"/>
            </a:xfrm>
            <a:custGeom>
              <a:avLst/>
              <a:gdLst/>
              <a:ahLst/>
              <a:cxnLst/>
              <a:rect l="l" t="t" r="r" b="b"/>
              <a:pathLst>
                <a:path w="4903991" h="686011">
                  <a:moveTo>
                    <a:pt x="0" y="0"/>
                  </a:moveTo>
                  <a:lnTo>
                    <a:pt x="4903991" y="0"/>
                  </a:lnTo>
                  <a:lnTo>
                    <a:pt x="4903991" y="686011"/>
                  </a:lnTo>
                  <a:lnTo>
                    <a:pt x="0" y="686011"/>
                  </a:lnTo>
                  <a:close/>
                </a:path>
              </a:pathLst>
            </a:custGeom>
            <a:solidFill>
              <a:srgbClr val="F6F3EA"/>
            </a:solid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E9A2401-A639-D81C-AA7B-FDF5C8232BC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727159" y="3371150"/>
            <a:ext cx="6272784" cy="412934"/>
          </a:xfrm>
        </p:spPr>
        <p:txBody>
          <a:bodyPr rtlCol="0">
            <a:normAutofit/>
          </a:bodyPr>
          <a:lstStyle/>
          <a:p>
            <a:pPr rtl="0"/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77930-E402-5A60-E6D4-33DD2467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81" y="-445176"/>
            <a:ext cx="4967685" cy="35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56B07B8-F084-9BAF-9A08-D1A6B7EE85A5}"/>
              </a:ext>
            </a:extLst>
          </p:cNvPr>
          <p:cNvSpPr/>
          <p:nvPr/>
        </p:nvSpPr>
        <p:spPr>
          <a:xfrm flipH="1">
            <a:off x="5652924" y="2440882"/>
            <a:ext cx="2977864" cy="2892468"/>
          </a:xfrm>
          <a:custGeom>
            <a:avLst/>
            <a:gdLst/>
            <a:ahLst/>
            <a:cxnLst/>
            <a:rect l="l" t="t" r="r" b="b"/>
            <a:pathLst>
              <a:path w="4361235" h="4433788">
                <a:moveTo>
                  <a:pt x="4361236" y="0"/>
                </a:moveTo>
                <a:lnTo>
                  <a:pt x="0" y="0"/>
                </a:lnTo>
                <a:lnTo>
                  <a:pt x="0" y="4433788"/>
                </a:lnTo>
                <a:lnTo>
                  <a:pt x="4361236" y="4433788"/>
                </a:lnTo>
                <a:lnTo>
                  <a:pt x="43612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7C24A1-27A7-25FE-BD5B-6A23CDA4545B}"/>
              </a:ext>
            </a:extLst>
          </p:cNvPr>
          <p:cNvSpPr/>
          <p:nvPr/>
        </p:nvSpPr>
        <p:spPr>
          <a:xfrm>
            <a:off x="3441290" y="2534189"/>
            <a:ext cx="2550510" cy="2799161"/>
          </a:xfrm>
          <a:custGeom>
            <a:avLst/>
            <a:gdLst/>
            <a:ahLst/>
            <a:cxnLst/>
            <a:rect l="l" t="t" r="r" b="b"/>
            <a:pathLst>
              <a:path w="3950102" h="4433788">
                <a:moveTo>
                  <a:pt x="0" y="0"/>
                </a:moveTo>
                <a:lnTo>
                  <a:pt x="3950102" y="0"/>
                </a:lnTo>
                <a:lnTo>
                  <a:pt x="3950102" y="4433788"/>
                </a:lnTo>
                <a:lnTo>
                  <a:pt x="0" y="443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6C45B5B-3142-C4E8-7D2B-6FE5C0C2154C}"/>
              </a:ext>
            </a:extLst>
          </p:cNvPr>
          <p:cNvSpPr txBox="1"/>
          <p:nvPr/>
        </p:nvSpPr>
        <p:spPr>
          <a:xfrm>
            <a:off x="1263022" y="5797187"/>
            <a:ext cx="9665956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42321F"/>
                </a:solidFill>
                <a:latin typeface="Barlow Medium"/>
              </a:rPr>
              <a:t>“Explora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opiniones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,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forja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conexiones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”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4C356B2-33FC-1CD8-ED17-78DD57E15B44}"/>
              </a:ext>
            </a:extLst>
          </p:cNvPr>
          <p:cNvSpPr txBox="1">
            <a:spLocks/>
          </p:cNvSpPr>
          <p:nvPr/>
        </p:nvSpPr>
        <p:spPr>
          <a:xfrm rot="16200000">
            <a:off x="-2823842" y="544257"/>
            <a:ext cx="6272784" cy="4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2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325090"/>
            <a:ext cx="6236208" cy="3031259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 err="1">
                <a:solidFill>
                  <a:schemeClr val="bg1"/>
                </a:solidFill>
              </a:rPr>
              <a:t>Cens</a:t>
            </a:r>
            <a:r>
              <a:rPr lang="es-MX" sz="2000" dirty="0">
                <a:solidFill>
                  <a:schemeClr val="bg1"/>
                </a:solidFill>
              </a:rPr>
              <a:t> es una propuesta de plataforma en línea que une a personas de </a:t>
            </a:r>
            <a:r>
              <a:rPr lang="es-MX" dirty="0">
                <a:solidFill>
                  <a:schemeClr val="bg1"/>
                </a:solidFill>
              </a:rPr>
              <a:t>todas partes del mundo </a:t>
            </a:r>
            <a:r>
              <a:rPr lang="es-MX" sz="2000" dirty="0">
                <a:solidFill>
                  <a:schemeClr val="bg1"/>
                </a:solidFill>
              </a:rPr>
              <a:t>para crear, responder y compartir encuestas de una amplia variedad de temas.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Nuestra plataforma brinda a las personas la oportunidad de expresar sus opiniones y perspectivas.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6C894EB-1DCC-31F4-6CC2-E2F11C109727}"/>
              </a:ext>
            </a:extLst>
          </p:cNvPr>
          <p:cNvSpPr txBox="1">
            <a:spLocks/>
          </p:cNvSpPr>
          <p:nvPr/>
        </p:nvSpPr>
        <p:spPr>
          <a:xfrm>
            <a:off x="804672" y="2514600"/>
            <a:ext cx="6190488" cy="565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</a:rPr>
              <a:t>“Explora opiniones, forja conexiones”</a:t>
            </a:r>
            <a:endParaRPr lang="es-MX" sz="4800" dirty="0">
              <a:solidFill>
                <a:schemeClr val="bg1"/>
              </a:solidFill>
            </a:endParaRPr>
          </a:p>
        </p:txBody>
      </p:sp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6F8E613-3CF5-8780-75DA-B03E0083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86" y="1654917"/>
            <a:ext cx="4331718" cy="4277571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AC1D264E-DECC-E6F0-AEBD-92ECB2FE7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2" y="515328"/>
            <a:ext cx="3448682" cy="2478740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DC0C9685-0BAE-B751-02D2-F594CD64957B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3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3033318"/>
            <a:ext cx="2834640" cy="823912"/>
          </a:xfrm>
        </p:spPr>
        <p:txBody>
          <a:bodyPr rtlCol="0" anchor="ctr">
            <a:normAutofit fontScale="92500" lnSpcReduction="20000"/>
          </a:bodyPr>
          <a:lstStyle/>
          <a:p>
            <a:pPr algn="ctr" rtl="0"/>
            <a:r>
              <a:rPr lang="es-MX" dirty="0">
                <a:solidFill>
                  <a:schemeClr val="bg1"/>
                </a:solidFill>
              </a:rPr>
              <a:t>Facilitar la participación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4012229"/>
            <a:ext cx="2834640" cy="284577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MX" sz="2000" dirty="0">
                <a:solidFill>
                  <a:schemeClr val="bg1"/>
                </a:solidFill>
              </a:rPr>
              <a:t>Al crear y responder encuestas de una gran variedad de temas, los usuarios tendrán la oportunidad expresar sus opiniones y perspectivas. 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3033318"/>
            <a:ext cx="2834640" cy="823912"/>
          </a:xfrm>
        </p:spPr>
        <p:txBody>
          <a:bodyPr rtlCol="0" anchor="ctr">
            <a:normAutofit fontScale="92500" lnSpcReduction="20000"/>
          </a:bodyPr>
          <a:lstStyle/>
          <a:p>
            <a:pPr algn="ctr" rtl="0"/>
            <a:r>
              <a:rPr lang="es-MX" dirty="0">
                <a:solidFill>
                  <a:schemeClr val="bg1"/>
                </a:solidFill>
              </a:rPr>
              <a:t>Proporcionar herramientas de análisis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4012228"/>
            <a:ext cx="2834640" cy="284577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MX" dirty="0">
                <a:solidFill>
                  <a:schemeClr val="bg1"/>
                </a:solidFill>
              </a:rPr>
              <a:t>Los usuarios tendrán la posibilidad de analizar por medio de estadísticas los patrones y tendencias de las comunidades encuestadas.</a:t>
            </a: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3033318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MX" sz="2000" dirty="0">
                <a:solidFill>
                  <a:schemeClr val="bg1"/>
                </a:solidFill>
              </a:rPr>
              <a:t>Fomentar la creatividad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466746" y="4012227"/>
            <a:ext cx="2954888" cy="284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s-MX" sz="2000" dirty="0">
                <a:solidFill>
                  <a:schemeClr val="bg1"/>
                </a:solidFill>
              </a:rPr>
              <a:t>Los usuarios podrán ejercer su creatividad al realizar encuestas innovadoras y desafiantes que generen interés y participación.</a:t>
            </a:r>
          </a:p>
        </p:txBody>
      </p:sp>
      <p:pic>
        <p:nvPicPr>
          <p:cNvPr id="20" name="Imagen 1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FC97026-BB15-8878-09EB-458EDA6E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77" y="1398757"/>
            <a:ext cx="2147212" cy="1479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1F4724-838B-D8B4-088E-7ADC3AD7A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709" y="1723332"/>
            <a:ext cx="1597891" cy="1219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9911DFBE-813A-AAD0-5AE6-849A1C0F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052" y="1823220"/>
            <a:ext cx="698276" cy="1099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4576B95-4F0C-0495-D274-1FE948F9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OBJETIVOS</a:t>
            </a:r>
            <a:r>
              <a:rPr lang="es-MX" sz="5400" dirty="0"/>
              <a:t> </a:t>
            </a:r>
          </a:p>
        </p:txBody>
      </p:sp>
      <p:sp>
        <p:nvSpPr>
          <p:cNvPr id="7" name="Marcador de posición de número de diapositiva 5">
            <a:extLst>
              <a:ext uri="{FF2B5EF4-FFF2-40B4-BE49-F238E27FC236}">
                <a16:creationId xmlns:a16="http://schemas.microsoft.com/office/drawing/2014/main" id="{F9B7FB06-217C-2D48-5637-940423CA188E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4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endParaRPr lang="es-MX" sz="5400" b="1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473" y="1579563"/>
            <a:ext cx="6179127" cy="572510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Inicio de sesión y creación de cuenta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473" y="2373745"/>
            <a:ext cx="6954981" cy="4119130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Todos los visitantes tendrán la posibilidad de crear una cuenta en nuestra plataforma, lo que les permitirá acceder a todas las funciones y participar en la comunidad.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Una vez registrados, los usuarios pueden iniciar sesión en la plataforma desde cualquier dispositivo.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Permitimos a los usuarios modificar sus datos personales en cualquier momento que lo deseen, </a:t>
            </a:r>
            <a:r>
              <a:rPr lang="es-MX" dirty="0">
                <a:solidFill>
                  <a:schemeClr val="bg1"/>
                </a:solidFill>
              </a:rPr>
              <a:t>garantizando </a:t>
            </a:r>
            <a:r>
              <a:rPr lang="es-MX" sz="2000" dirty="0">
                <a:solidFill>
                  <a:schemeClr val="bg1"/>
                </a:solidFill>
              </a:rPr>
              <a:t>la información precisa.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Si la experiencia no cumple con tus expectativas, siempre tendrás la opción de cancelar tu cuenta en cualquier momento.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D6B098F1-7D9F-8B34-B2D1-0967730F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05" y="2273985"/>
            <a:ext cx="2598783" cy="2310029"/>
          </a:xfrm>
          <a:prstGeom prst="rect">
            <a:avLst/>
          </a:prstGeom>
        </p:spPr>
      </p:pic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71F36F0-40A7-0111-C143-3BE3A666D520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5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4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r>
              <a:rPr lang="es-MX" sz="5400" b="1" dirty="0"/>
              <a:t> 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7521" y="1690688"/>
            <a:ext cx="4663996" cy="505757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Creación de encuestas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7521" y="2279733"/>
            <a:ext cx="6843860" cy="1473036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Todos los usuarios dados de alta en la plataforma tendrán la posibilidad de crear encuestas.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Tendrán la flexibilidad de asignarle un nombre, descripción y opciones. </a:t>
            </a: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1027521" y="4011541"/>
            <a:ext cx="6749592" cy="490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dirty="0">
                <a:solidFill>
                  <a:schemeClr val="bg1"/>
                </a:solidFill>
              </a:rPr>
              <a:t>Responder encuestas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1027521" y="4635389"/>
            <a:ext cx="6843860" cy="203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 usuario podrá responder las encuestas que otros hayan creado.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Al momento de responder las encuestas, podrán ver el total de respuestas y el promedio de cada opción. </a:t>
            </a:r>
          </a:p>
        </p:txBody>
      </p:sp>
      <p:pic>
        <p:nvPicPr>
          <p:cNvPr id="10" name="Imagen 9" descr="Dibujo en blanco y negr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0BAB0F27-6500-7D37-D225-C331900A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65" y="1863496"/>
            <a:ext cx="3778544" cy="377854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95AEADCF-DAEB-8396-0032-DA4BD2833212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6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r>
              <a:rPr lang="es-MX" sz="5400" b="1" dirty="0"/>
              <a:t> 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Comentarios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987800"/>
          </a:xfrm>
        </p:spPr>
        <p:txBody>
          <a:bodyPr rtlCol="0">
            <a:normAutofit/>
          </a:bodyPr>
          <a:lstStyle/>
          <a:p>
            <a:pPr rtl="0"/>
            <a:r>
              <a:rPr lang="es-MX" sz="2000" dirty="0">
                <a:solidFill>
                  <a:schemeClr val="bg1"/>
                </a:solidFill>
              </a:rPr>
              <a:t>Al mismo tiempo que se pueden responder encuestas, los usuarios también podrán dejar un comentario dando su opinión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Seguidores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6465756" cy="3684588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Los usuarios podrán seguir a las cuentas que más les interesen. </a:t>
            </a:r>
          </a:p>
          <a:p>
            <a:pPr algn="just" rtl="0"/>
            <a:r>
              <a:rPr lang="es-MX" dirty="0">
                <a:solidFill>
                  <a:schemeClr val="bg1"/>
                </a:solidFill>
              </a:rPr>
              <a:t>Al hacer esto recibirás notificaciones de las últimas encuestas que publiquen tus usuarios de preferencia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4987335" y="4008726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dirty="0">
                <a:solidFill>
                  <a:schemeClr val="bg1"/>
                </a:solidFill>
              </a:rPr>
              <a:t>Imágenes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4987335" y="4929261"/>
            <a:ext cx="6465756" cy="184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/>
            <a:r>
              <a:rPr lang="es-MX" sz="2000" dirty="0">
                <a:solidFill>
                  <a:schemeClr val="bg1"/>
                </a:solidFill>
              </a:rPr>
              <a:t>Las encuestas de los usuarios tendrán la posibilidad de añadir una imagen a cada opción para hacerlas más descriptivas.</a:t>
            </a:r>
          </a:p>
          <a:p>
            <a:pPr marL="0" indent="0" rtl="0">
              <a:buNone/>
            </a:pP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E34D727C-42D5-F2A0-D1B0-210E0207C80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7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2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BOSQUEJO INICIAL DE BD</a:t>
            </a:r>
          </a:p>
        </p:txBody>
      </p:sp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987C260-DCD1-B6DA-C561-CF8EA291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55" y="1510423"/>
            <a:ext cx="6656890" cy="5133815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153DB272-09F1-928F-581C-535F97A23136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8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9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E82CA0C4-D5E7-822D-F9AF-B027690B9854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9</a:t>
            </a:fld>
            <a:endParaRPr lang="es-MX" b="1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6D3894-39C9-92FB-FC82-76EF5E90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93" y="1592423"/>
            <a:ext cx="10067778" cy="4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142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{71C88581-0001-4A38-ACEC-8D739AAA36F4}tf89338750_win32</Template>
  <TotalTime>1800</TotalTime>
  <Words>533</Words>
  <Application>Microsoft Office PowerPoint</Application>
  <PresentationFormat>Panorámica</PresentationFormat>
  <Paragraphs>98</Paragraphs>
  <Slides>19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Barlow Medium</vt:lpstr>
      <vt:lpstr>Calibri</vt:lpstr>
      <vt:lpstr>Univers</vt:lpstr>
      <vt:lpstr>GradientUnivers</vt:lpstr>
      <vt:lpstr>PROGRAMACIÓN WEB 2</vt:lpstr>
      <vt:lpstr>PROGRAMACIÓN WEB 2</vt:lpstr>
      <vt:lpstr>Presentación de PowerPoint</vt:lpstr>
      <vt:lpstr>OBJETIVOS </vt:lpstr>
      <vt:lpstr>FUNCIONALIDAD</vt:lpstr>
      <vt:lpstr>FUNCIONALIDAD </vt:lpstr>
      <vt:lpstr>FUNCIONALIDAD </vt:lpstr>
      <vt:lpstr>BOSQUEJO INICIAL DE BD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Equipo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 del día</dc:title>
  <dc:creator>ELIAM RODRIGUEZ PEREZ</dc:creator>
  <cp:lastModifiedBy>ELIAM RODRIGUEZ PEREZ</cp:lastModifiedBy>
  <cp:revision>10</cp:revision>
  <dcterms:created xsi:type="dcterms:W3CDTF">2023-08-10T00:40:48Z</dcterms:created>
  <dcterms:modified xsi:type="dcterms:W3CDTF">2023-09-12T21:27:15Z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